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DM Sans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15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01247"/>
            <a:ext cx="7415927" cy="243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Revolutionizing Streaming, Our Unique Platform : 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4207907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WatchWave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864037" y="53903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new era in entertainment.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6063020"/>
            <a:ext cx="4850963" cy="765334"/>
          </a:xfrm>
          <a:prstGeom prst="roundRect">
            <a:avLst>
              <a:gd name="adj" fmla="val 13549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851773" y="6063020"/>
            <a:ext cx="4863227" cy="765334"/>
          </a:xfrm>
          <a:prstGeom prst="roundRect">
            <a:avLst>
              <a:gd name="adj" fmla="val 4839"/>
            </a:avLst>
          </a:prstGeom>
          <a:solidFill>
            <a:srgbClr val="46070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98591" y="6248162"/>
            <a:ext cx="43370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highlight>
                  <a:srgbClr val="46070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By Arjun Singh     Moulik Johari   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73367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363343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7152" y="3716179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3633430"/>
            <a:ext cx="380511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Streaming Industry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418754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Brief overview of the streaming industry.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10706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79051" y="5189815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510706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Innovation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566118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Importance of innovation in enhancing user experience.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65108"/>
            <a:ext cx="746081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Current Landscape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194334"/>
            <a:ext cx="3362682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Netflix's Success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Overview of Netflix's success and its key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9433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Differentiation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need for differentiation in a competitive market.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4766AA-0989-3686-D6C4-EAF5E7655208}"/>
              </a:ext>
            </a:extLst>
          </p:cNvPr>
          <p:cNvSpPr/>
          <p:nvPr/>
        </p:nvSpPr>
        <p:spPr>
          <a:xfrm>
            <a:off x="12356430" y="7796463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329946"/>
            <a:ext cx="7486769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Features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512356"/>
            <a:ext cx="6327815" cy="1473279"/>
          </a:xfrm>
          <a:prstGeom prst="roundRect">
            <a:avLst>
              <a:gd name="adj" fmla="val 7038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26093" y="577441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Watch Parties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26093" y="632852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Synchronized viewing with friends and family.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5512356"/>
            <a:ext cx="6327815" cy="1473279"/>
          </a:xfrm>
          <a:prstGeom prst="roundRect">
            <a:avLst>
              <a:gd name="adj" fmla="val 7038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700724" y="577441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Chat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7700724" y="632852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chat for interaction during shows.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49ED0-536E-D508-8666-5CE2EB4C95CB}"/>
              </a:ext>
            </a:extLst>
          </p:cNvPr>
          <p:cNvSpPr/>
          <p:nvPr/>
        </p:nvSpPr>
        <p:spPr>
          <a:xfrm>
            <a:off x="12356430" y="7808495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67245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Mood-Based Recommendations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403943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3552" y="4122182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4039433"/>
            <a:ext cx="3579733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Mood Suggestions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459355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Suggestions based on users' current moods.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51307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465451" y="5595818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5513070"/>
            <a:ext cx="346829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Engagement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606718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personalization and user engagement.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A50FB-488C-BF8E-CA85-8B94D7B5BFE5}"/>
              </a:ext>
            </a:extLst>
          </p:cNvPr>
          <p:cNvSpPr/>
          <p:nvPr/>
        </p:nvSpPr>
        <p:spPr>
          <a:xfrm>
            <a:off x="12356430" y="7796463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67583"/>
            <a:ext cx="8588454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Pay-Per-View Options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996809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Flexibility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64962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Flexibility to rent or purchase specific titles.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96809"/>
            <a:ext cx="4990028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Subscription Alternatives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64962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Attracting users who prefer not to commit to a full subscription.</a:t>
            </a:r>
            <a:endParaRPr lang="en-US" sz="19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AA885-1097-F909-059C-2B3F22670CC6}"/>
              </a:ext>
            </a:extLst>
          </p:cNvPr>
          <p:cNvSpPr/>
          <p:nvPr/>
        </p:nvSpPr>
        <p:spPr>
          <a:xfrm>
            <a:off x="12356430" y="7796463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5651"/>
            <a:ext cx="10964108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Fashion Integration Feature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7157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7152" y="5798463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571571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Similar Outfits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6269831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outfits worn by characters in shows/movies.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571571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553682" y="5798463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8240911" y="5715714"/>
            <a:ext cx="4083487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Brand Collaborations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8240911" y="6269831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Collaborations with fashion brands for exclusive collections.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C0A68-E564-3584-A0DC-C3F61FF84AA4}"/>
              </a:ext>
            </a:extLst>
          </p:cNvPr>
          <p:cNvSpPr/>
          <p:nvPr/>
        </p:nvSpPr>
        <p:spPr>
          <a:xfrm>
            <a:off x="12356430" y="7796463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75842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343590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7152" y="3518654"/>
            <a:ext cx="22919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3435906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Feature Recap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399002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Recap of proposed features and their benefits.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90954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1524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79051" y="4992291"/>
            <a:ext cx="325398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490954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Vision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546365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Vision for a more engaging and interactive streaming experience.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2ED8E4-0B56-234D-2731-F1FD0FEBF2DD}"/>
              </a:ext>
            </a:extLst>
          </p:cNvPr>
          <p:cNvSpPr/>
          <p:nvPr/>
        </p:nvSpPr>
        <p:spPr>
          <a:xfrm>
            <a:off x="12356430" y="7796463"/>
            <a:ext cx="2141623" cy="3950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189</Words>
  <Application>Microsoft Office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Dela Gothic One</vt:lpstr>
      <vt:lpstr>DM Sans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Arjun Singh</cp:lastModifiedBy>
  <cp:revision>3</cp:revision>
  <dcterms:created xsi:type="dcterms:W3CDTF">2024-10-10T08:37:11Z</dcterms:created>
  <dcterms:modified xsi:type="dcterms:W3CDTF">2024-10-25T13:21:08Z</dcterms:modified>
</cp:coreProperties>
</file>